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57" r:id="rId3"/>
    <p:sldId id="259" r:id="rId4"/>
    <p:sldId id="261" r:id="rId5"/>
    <p:sldId id="258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20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6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9209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821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51092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7296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552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61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473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3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84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12/14/2015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622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12/14/2015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93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12/14/2015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20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56659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3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131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968" y="303486"/>
            <a:ext cx="7452644" cy="587051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32983" y="3696168"/>
            <a:ext cx="8825658" cy="2677648"/>
          </a:xfrm>
        </p:spPr>
        <p:txBody>
          <a:bodyPr/>
          <a:lstStyle/>
          <a:p>
            <a:pPr algn="l"/>
            <a:r>
              <a:rPr lang="sl-SI" b="1" dirty="0" smtClean="0">
                <a:solidFill>
                  <a:schemeClr val="bg1"/>
                </a:solidFill>
              </a:rPr>
              <a:t>KOZOLEC- </a:t>
            </a:r>
            <a:r>
              <a:rPr lang="sl-SI" b="1" dirty="0" smtClean="0">
                <a:solidFill>
                  <a:schemeClr val="bg1"/>
                </a:solidFill>
              </a:rPr>
              <a:t>HAYRACK</a:t>
            </a:r>
            <a:endParaRPr lang="sl-SI" b="1" dirty="0">
              <a:solidFill>
                <a:schemeClr val="bg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779248" y="5743295"/>
            <a:ext cx="8825658" cy="861420"/>
          </a:xfrm>
        </p:spPr>
        <p:txBody>
          <a:bodyPr>
            <a:normAutofit/>
          </a:bodyPr>
          <a:lstStyle/>
          <a:p>
            <a:r>
              <a:rPr lang="sl-SI" sz="2400" b="1" smtClean="0">
                <a:solidFill>
                  <a:schemeClr val="tx1"/>
                </a:solidFill>
              </a:rPr>
              <a:t>.</a:t>
            </a:r>
            <a:endParaRPr lang="sl-SI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23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476518" y="476518"/>
            <a:ext cx="48939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Kozólec je </a:t>
            </a:r>
            <a:r>
              <a:rPr lang="sl-SI" sz="2400" b="1" dirty="0" smtClean="0"/>
              <a:t>lesena, s strani odprta stavba za sušenje žita in trave. </a:t>
            </a:r>
          </a:p>
          <a:p>
            <a:r>
              <a:rPr lang="sl-SI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 hayrack is a wooden structure used for drying cereals and hay. </a:t>
            </a:r>
            <a:endParaRPr lang="sl-SI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sl-SI" sz="2400" b="1" dirty="0" smtClean="0"/>
          </a:p>
          <a:p>
            <a:r>
              <a:rPr lang="sl-SI" sz="2400" b="1" dirty="0" smtClean="0"/>
              <a:t>Kozolce prepoznamo po latah – prečnih tramovih.  </a:t>
            </a:r>
            <a:endParaRPr lang="sl-SI" sz="2400" b="1" dirty="0" smtClean="0"/>
          </a:p>
          <a:p>
            <a:r>
              <a:rPr lang="sl-SI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It is recognized by crossbeams. </a:t>
            </a:r>
            <a:endParaRPr lang="sl-SI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383" y="802844"/>
            <a:ext cx="6909617" cy="544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3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23" y="674488"/>
            <a:ext cx="10046208" cy="4684776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888642" y="5576552"/>
            <a:ext cx="103159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/>
              <a:t>Kozolec je namenjen sušenju trave</a:t>
            </a:r>
            <a:r>
              <a:rPr lang="sl-SI" sz="2800" b="1" dirty="0" smtClean="0"/>
              <a:t>.</a:t>
            </a:r>
          </a:p>
          <a:p>
            <a:pPr algn="ctr"/>
            <a:r>
              <a:rPr lang="sl-SI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It is used for drying grass.</a:t>
            </a:r>
            <a:endParaRPr lang="sl-SI" sz="28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sl-SI" sz="2800" b="1" dirty="0" smtClean="0"/>
              <a:t> </a:t>
            </a:r>
            <a:endParaRPr lang="sl-SI" sz="2800" b="1" dirty="0"/>
          </a:p>
        </p:txBody>
      </p:sp>
    </p:spTree>
    <p:extLst>
      <p:ext uri="{BB962C8B-B14F-4D97-AF65-F5344CB8AC3E}">
        <p14:creationId xmlns:p14="http://schemas.microsoft.com/office/powerpoint/2010/main" val="15346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644" y="489397"/>
            <a:ext cx="7495804" cy="5608749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98738" y="1521733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800" b="1" dirty="0"/>
              <a:t>Kozolci so zelo </a:t>
            </a:r>
            <a:r>
              <a:rPr lang="sl-SI" sz="2800" b="1" dirty="0" smtClean="0"/>
              <a:t>značilni</a:t>
            </a:r>
          </a:p>
          <a:p>
            <a:r>
              <a:rPr lang="sl-SI" sz="2800" b="1" dirty="0" smtClean="0"/>
              <a:t>za </a:t>
            </a:r>
            <a:r>
              <a:rPr lang="sl-SI" sz="2800" b="1" dirty="0"/>
              <a:t>slovensko </a:t>
            </a:r>
            <a:r>
              <a:rPr lang="sl-SI" sz="2800" b="1" dirty="0" smtClean="0"/>
              <a:t>podeželje</a:t>
            </a:r>
          </a:p>
          <a:p>
            <a:r>
              <a:rPr lang="sl-SI" sz="2800" b="1" dirty="0" smtClean="0"/>
              <a:t>in </a:t>
            </a:r>
            <a:r>
              <a:rPr lang="sl-SI" sz="2800" b="1" dirty="0"/>
              <a:t>arhitekturo. </a:t>
            </a:r>
            <a:endParaRPr lang="sl-SI" sz="2800" b="1" dirty="0" smtClean="0"/>
          </a:p>
          <a:p>
            <a:r>
              <a:rPr lang="sl-SI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Hayracks are typical</a:t>
            </a:r>
          </a:p>
          <a:p>
            <a:r>
              <a:rPr lang="sl-SI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</a:t>
            </a:r>
            <a:r>
              <a:rPr lang="sl-SI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 Slovenian countryside </a:t>
            </a:r>
          </a:p>
          <a:p>
            <a:r>
              <a:rPr lang="sl-SI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and architecture.  </a:t>
            </a:r>
            <a:endParaRPr lang="sl-SI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19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83335" y="437882"/>
            <a:ext cx="9839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/>
              <a:t>DVE VRSTI </a:t>
            </a:r>
            <a:r>
              <a:rPr lang="sl-SI" sz="2800" b="1" dirty="0" smtClean="0"/>
              <a:t>KOZOLCA</a:t>
            </a:r>
          </a:p>
          <a:p>
            <a:pPr algn="ctr"/>
            <a:r>
              <a:rPr lang="sl-SI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TWO TYPES OF HAYRACKS</a:t>
            </a:r>
            <a:endParaRPr lang="sl-SI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0" y="1567680"/>
            <a:ext cx="5130152" cy="404107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874" y="1567680"/>
            <a:ext cx="5389808" cy="4042356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759854" y="5858875"/>
            <a:ext cx="10818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Dvojni kozolec           </a:t>
            </a:r>
            <a:r>
              <a:rPr lang="sl-SI" sz="2400" b="1" dirty="0" smtClean="0"/>
              <a:t>                                                     </a:t>
            </a:r>
            <a:r>
              <a:rPr lang="sl-SI" sz="2400" b="1" dirty="0" smtClean="0"/>
              <a:t>Enojni </a:t>
            </a:r>
            <a:r>
              <a:rPr lang="sl-SI" sz="2400" b="1" dirty="0" smtClean="0"/>
              <a:t>kozolec</a:t>
            </a:r>
          </a:p>
          <a:p>
            <a:r>
              <a:rPr lang="sl-SI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 double hayrack                                                              A single hayrack</a:t>
            </a:r>
            <a:endParaRPr lang="sl-SI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76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708338" y="5294827"/>
            <a:ext cx="11153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Danes, v času modernega kmetijstva, se kozolci uporabljajo bolj za prireditve in veselice. </a:t>
            </a:r>
            <a:endParaRPr lang="sl-SI" sz="2400" b="1" dirty="0" smtClean="0"/>
          </a:p>
          <a:p>
            <a:r>
              <a:rPr lang="sl-SI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Nowadays, in </a:t>
            </a:r>
            <a:r>
              <a:rPr lang="sl-SI" sz="240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age </a:t>
            </a:r>
            <a:r>
              <a:rPr lang="sl-SI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of modern agriculture</a:t>
            </a:r>
            <a:r>
              <a:rPr lang="sl-SI" sz="240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hayracks mostly host </a:t>
            </a:r>
          </a:p>
          <a:p>
            <a:r>
              <a:rPr lang="sl-SI" sz="240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different </a:t>
            </a:r>
            <a:r>
              <a:rPr lang="sl-SI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types of events and parties.</a:t>
            </a:r>
            <a:endParaRPr lang="sl-SI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713" y="338071"/>
            <a:ext cx="6609008" cy="495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9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</TotalTime>
  <Words>129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Gladko</vt:lpstr>
      <vt:lpstr>KOZOLEC- HAYRACK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SIMONČIČEV KOZOLEC</dc:title>
  <dc:creator>Andreja Polanšek</dc:creator>
  <cp:lastModifiedBy>Mojca Kralj</cp:lastModifiedBy>
  <cp:revision>8</cp:revision>
  <dcterms:created xsi:type="dcterms:W3CDTF">2015-12-14T20:08:41Z</dcterms:created>
  <dcterms:modified xsi:type="dcterms:W3CDTF">2015-12-14T21:26:13Z</dcterms:modified>
</cp:coreProperties>
</file>