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4" r:id="rId3"/>
    <p:sldId id="261" r:id="rId4"/>
    <p:sldId id="266" r:id="rId5"/>
    <p:sldId id="267" r:id="rId6"/>
    <p:sldId id="265" r:id="rId7"/>
    <p:sldId id="259" r:id="rId8"/>
    <p:sldId id="270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9244" y="888642"/>
            <a:ext cx="1014855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4400" b="1" dirty="0">
                <a:solidFill>
                  <a:srgbClr val="FFC000"/>
                </a:solidFill>
                <a:cs typeface="Arial" panose="020B0604020202020204" pitchFamily="34" charset="0"/>
              </a:rPr>
              <a:t>SLOVENE PEASANT </a:t>
            </a:r>
            <a:r>
              <a:rPr lang="sl-SI" sz="44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REVOLT 1515</a:t>
            </a:r>
            <a:endParaRPr lang="sl-SI" sz="44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 500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ago in 1515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a 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Slovene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Peasant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Revolt,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peasant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revolt in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area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Slovenia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subordinate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peasants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rose up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landlords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defeated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9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6" t="17102" r="40423" b="17325"/>
          <a:stretch/>
        </p:blipFill>
        <p:spPr>
          <a:xfrm>
            <a:off x="581475" y="315335"/>
            <a:ext cx="5366365" cy="558318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478073" y="734096"/>
            <a:ext cx="477806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9. THE END</a:t>
            </a:r>
          </a:p>
          <a:p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defeated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peasants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severely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punished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nobles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taxes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leaders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killed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9893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slidesharecdn.com/5-1feudalismandthemanorsystem-111221094849-phpapp02/95/5-1-feudalism-and-the-manor-system-18-728.jpg?cb=13318006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32" y="825052"/>
            <a:ext cx="6332113" cy="47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772732" y="682580"/>
            <a:ext cx="400533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let's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start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beggining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Ages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NOBLES</a:t>
            </a:r>
            <a:r>
              <a:rPr lang="sl-SI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knights</a:t>
            </a: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PEASANTS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(90%). </a:t>
            </a:r>
          </a:p>
          <a:p>
            <a:endParaRPr lang="sl-SI" dirty="0"/>
          </a:p>
        </p:txBody>
      </p:sp>
      <p:sp>
        <p:nvSpPr>
          <p:cNvPr id="3" name="Desni zaviti oklepaj 2"/>
          <p:cNvSpPr/>
          <p:nvPr/>
        </p:nvSpPr>
        <p:spPr>
          <a:xfrm>
            <a:off x="6310648" y="399245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Desni zaviti oklepaj 3"/>
          <p:cNvSpPr/>
          <p:nvPr/>
        </p:nvSpPr>
        <p:spPr>
          <a:xfrm>
            <a:off x="9697792" y="1622738"/>
            <a:ext cx="489397" cy="25886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341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07/5c/5f/075c5f039d3afa0b049ed5004cf34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53" y="232557"/>
            <a:ext cx="555307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927279" y="4855335"/>
            <a:ext cx="33742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nobles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lived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castles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owned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5692461" y="4855335"/>
            <a:ext cx="5653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farmed</a:t>
            </a:r>
            <a:r>
              <a:rPr lang="sl-SI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sl-SI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peasants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half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crops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as  a rent to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landlords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sl-SI" sz="2800" dirty="0"/>
          </a:p>
        </p:txBody>
      </p:sp>
      <p:pic>
        <p:nvPicPr>
          <p:cNvPr id="4" name="Picture 2" descr="http://thumbs.dreamstime.com/z/spectacular-medieval-castle-hill-11272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93" y="251071"/>
            <a:ext cx="3177950" cy="415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3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TEMP\auto0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 b="15781"/>
          <a:stretch/>
        </p:blipFill>
        <p:spPr bwMode="auto">
          <a:xfrm>
            <a:off x="5558306" y="398940"/>
            <a:ext cx="6324600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8185" y="619172"/>
            <a:ext cx="391517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In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15th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century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nobles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demanded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l-SI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l-SI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sl-SI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peasants</a:t>
            </a:r>
            <a:r>
              <a:rPr lang="sl-SI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 </a:t>
            </a:r>
            <a:r>
              <a:rPr lang="sl-SI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crops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peasants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fewer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crops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themselves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starving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47729" y="4604879"/>
            <a:ext cx="100841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peasants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politely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landlords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taxes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landlords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turned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deaf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ear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pleas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76550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700789" y="5872767"/>
            <a:ext cx="646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Emperor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Maksimilian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I. (1459-1519) 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ortr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32" y="1091336"/>
            <a:ext cx="3759603" cy="45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721216" y="811369"/>
            <a:ext cx="64780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not know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do. </a:t>
            </a:r>
          </a:p>
          <a:p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Emperor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Maximilian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I.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. He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ruler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promised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78162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web-cdn.magnoliasoft.net/bridgeman/supersize/lal295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97" y="0"/>
            <a:ext cx="6399771" cy="54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592428" y="579549"/>
            <a:ext cx="4572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peasants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encouraged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emperor's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promise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sl-SI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attacked</a:t>
            </a:r>
            <a:r>
              <a:rPr lang="sl-SI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castles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armed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 so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pitchforks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scythes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rakes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242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TEMP\auto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6" y="266163"/>
            <a:ext cx="7276563" cy="510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573108" y="5370529"/>
            <a:ext cx="10534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6.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l-SI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sl-SI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bloody</a:t>
            </a:r>
            <a:r>
              <a:rPr lang="sl-SI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battle</a:t>
            </a:r>
            <a:r>
              <a:rPr lang="sl-SI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easant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armies and the nobles. There were lots of peasants but the  nobles were well armed, they had swords,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sabres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armours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They were knights with fighting skills.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6950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40912" y="1532585"/>
            <a:ext cx="7122017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peasants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losing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battle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expecting</a:t>
            </a:r>
            <a:r>
              <a:rPr lang="sl-SI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emperor's</a:t>
            </a:r>
            <a:r>
              <a:rPr lang="sl-SI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  <a:r>
              <a:rPr lang="sl-SI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l-SI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sl-SI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. But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arrive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sl-SI" dirty="0"/>
          </a:p>
        </p:txBody>
      </p:sp>
      <p:sp>
        <p:nvSpPr>
          <p:cNvPr id="4" name="AutoShape 8" descr="data:image/jpeg;base64,/9j/4AAQSkZJRgABAQAAAQABAAD/2wCEAAkGBxISEhUTEhIVFhIVFhYSFRIVFxYVFxgVFRUYGBcXFRYYHSggGBolGxgWIjEhJSotLi4uGB81ODMtNygtLisBCgoKDg0OGhAQGy0lHyUrNS0rMTcsLS0tLTctMis1Ny0rNy0wMS41LTEuLy82LS8yLS4vLSwuLTgtLS0tNS0tLf/AABEIANsA5wMBIgACEQEDEQH/xAAbAAEAAwEBAQEAAAAAAAAAAAAAAQIDBQQGB//EAEEQAAIBAgQCBwQGCAYDAQAAAAECAAMRBBIhMUFRBRMiMmFxkYGhwdEGI0JSsfAUM1NUcpLS4RVigqKywoOTo2P/xAAXAQEBAQEAAAAAAAAAAAAAAAAAAQID/8QAKhEBAQABAwEFCAMAAAAAAAAAAAERAhKRUQMTMUHwISJhYqHR4fEyccH/2gAMAwEAAhEDEQA/AP1/EDEGp2DandNWyW0DZraEkHscje+olKRxJptfMKl0sSafHLntZbADtb5j57TqxOveezwnDl3Xtzm8uXnxYKi1NhqGe1rWC2a2bW5zHbhbjI67FXX6tQGtmBIOQEnTRtSBa51FxpvOrEd58sO6+avH0bVrMCayBDfQA30IB1Nzte3mp4ET2RE56rm5w3pmJjOSIiRoiIgIiICIiAiIgIiICIiAnO6Rq4kMepRWXKCC33s2o7wv2deG2/CdGIHNz4q4FkyliSQLEIKlgNWNyUIN+GVtNRPO1bGEH6tR9Xe4Av1mbUDtnTLtpr4bTtRA4qvi8oFhfsnNYA/rO0Gu2nY8Dx1B3lcTjCdKS26zLc2ByByCe/r2bEHnfS1jOzEDiu+NAYAISdmCgAfVpsDUv3us3v8AZ4aj0YipiF0RAwCr2iFJLBrMbdYLdnUDidyOPSiBzsK+JzjrFphDuFBuO/xza7U+H2jyidGICIiAiJBMCYvIkwEREBERAREQEREBEQTARIkwEREBERAREQEREBERAREQERIY2gCfWAJCj1loCIiAiVLe3ykXbkPaYF4mfa/y++R1hG6+0a/3gaxKo4OxvLQIkxECCYA5yq66+nzl4CIiAiQWlcx4D1PygXiZ9rw98jMw3W/kfgYGsTNKoOmx5HQzSAiIgIiICIiAlBqfAfjJdrAmKa2H4+fGBaIiAkbxJgAIiICIiBnUpA6jRuY+POWS9tbX8JaICUfXT18peZ09bnmbewfkwNIiICQZMQIAkxEBERArUpg7iZZineN14Ny/i+c3kEXgTExonKch81Phy9k2gIiICIiBnW4DmR7tfhNJm/eX2n3f3mkBERAREQEREBERAREQK1GsCeQvFNbADkJXEd0+wepmkBERAREQEREBERAREQMcSNM3FTf2cfdebSGFxKYc9lfIQNIiICIiBk/eX2zWZV/snkw9+nxmsBERAREQEREBERAREQM6+3tX8RNJm2rActfgPj6TSAiIgIiICIiAiIgIiIEEymHHZXyEmttbnp67+6XgIiICIiBSsl1I8PfFJ7gH834y8xTssRwbtDz4j4+sDaIiAiIgeXHY9KWUNcsxslNAWdiN7KOA4k6C+pE4PTH0xOFK9b0fjcrGwqIuHdBoT2ita67cRrsLmdPoZc7VcQd3dqdM8qNIlAAeTMHf/WOQnj6b6YdEqFKdQgr1NMNTKK2IqOKdO7HtBS7Kt8ttb3tA7eExAqIrqCAwDC4sbHnNp5ujKTJSRGVVZVCWVi4sosLMVUnQDgJ6YCQxtBMAQIQeploiAnI6e6dGGKKtGpWq1MxWlSUscqjtMSAQo1AubC5AvOvPl8JjSa2IBqItY1qdJT1bnNh6SqzKi3Fzd6wzAkBjsbZYHdweNV7d5S1yFdWQ25AMNdBfSeuebpBfqm5gXXwYar77T0wM69ZUVndgqKCzMxAAUC5JJ0AAnIT6S07ZmoYpUNu22HqWscupsCVHaNyQAMjE6WJp9JcQVfDK7KKD1h1gKvmHVI9VWLC4CZ0p3uAPHW06XReKFRCc6vZmGdUZFK5iVAuTmspUFgbEg7bAN8LiEqItSmwZHUOrDUFWFwR4Wms5XQi2fFKNEXEHIOAz0aVR7edV6h8yZ1YGGNxK0qbVHICqCTf3DzJ09s+c6E+m6V83W4XGYYLft1sPVWnYb/WZbLbjmtPX07isuIw61HQUbtWIKte9JbAs2oy56lM6gWZV1NwJ1sE5ZAWYMdbsqlAddLAk6Wtx1ga02DWYEFSOyRqCDxB8ZhX6RpocpJv4Am225AsNx6jnIw9wj5bABny3GgAOo04Xze6Y4B1YUwcpa2dlKksKh7Ra57upbccRA9tGurXsdRuCCCL7XB1EnE11pozubKilmJ4KouT6TLED6ymRvdlP8JQk/wC4JOV9J65VsOrFRQesoq6NcCmrVg2YaBM1NQbi1m1NoHXwWIFSmlQAgOiuFYFWGYA2ZSAQddiLyZelUDKGUgqwDAjUEEXBEQLylanmHjuDyMvEDOjUuORGhHI/KQ1Vr2CHzuoH4390VaZvmXvD0I5GWpVA3mNwdxJVlU+sP3R6t8plijUVSQwvooGW3aYgDieJE9c8WNYsyrTIzKwZri6gWPesRrrcDfQcNYwu5zqmPqUrUwlyCtIBbHUqCurWGx9xnPx2GxuKZQlenTRCKoPVtmzC6rftC4uToRuk7eLw7l6RYozBjl7LADTViM5va3qRPbhqRGYsQWY3JGgsBYAX/NyZLpl/dWa7OnEfK4voLpV6ZQdKKpNgWGGUNlzDNZw3ZNri9r+W8+go4OoLA4lzYDTLTuQNNSVJPnPeyg7iVFMA3sLxsnx5q95fhxPsz6lv2jeifKOqf9p6qPhabxG2M7r6kY9W/wB8fy/3lKtByCBUOoI2HHyF56ZEu2G6+pHBx3RWMdFVMaEItmJpE3sNgUqIw87zk/RjE18PQtXOYM7OnVpUZstdzUBfrHJLEttckba2vPsqqXUgG1xYHl4zgYVHcrRqFHfDNTJdc1FWcJcWXt/ZKsRf7QjBuvh/kew4k1Mqhj2nUXyWHZ7feuQdFmlTA1i5ZcQVBAGXKCLi+tr6cNpfCXYoeryIoYixFizGwK28M3Ad6e+MG6vn8RSrU6isagqEAi5VrgOQLKATqcvLhxk0ukqjnsPl1K5WoFzcXvbJU27LC/gZ0sUGV86lTmyU8hB1szG4YHTRidvszyYai1FRSSkCwR8rBwxGZr9osq6Zj7vCS6Zf3V067PDHEZ9FYTEincVqYzu9XWixPbcsNesHAjTgLDW08a9C9I9dVb/EgtFypSkuHQlbKA2VnY5QSL2198+lpUwqhRsoAHkBaXkmiTrzVvaW9OJ9nznUVaNUMX61suQuwYtZ7tZVByi/VjYC+nnNG6QesoyOyG4b9WSbC17gMbix8p0MWjBjbKessmU3BsFYntgm2l+HGeejQKJ1K0xmFMJnDAkKxYXYkKd8x0msMbnmbB1jRzGto4vkyle1UOxIbm0vS6UIIVzUDEXuqpl0NjqQLa2HK+l7zr4mgWXKpAsVYEi47LBhpccpx8W5UNiWpK96fVhc9s65+zZWUi7Era54iMG4ajUq1WNKuyHqhYvTvYsTZshsD3eHKfMdI4fpDC16bnGJiLKc+ejUGUVKlNFCIjsC5NwCFvoRrefZ9FU6hetVqIUZ2VUUlSRTRBa5Ukd9qpGuxGx0nl6YFalVFek1Ns4o4cUHVgSTVa7LVDdkZXzEZDpTMl0z1a1NdnTiOp0dWL0qbspVmRGKsAGBZQSGAJAI5AnzMSnRGD6mhRogWFKlTpWzF7ZEC2zkAttuQL8hImmG+Jq5FLBWa1uytixubaXIE8R6Uf8AdcR/8fjUnSiByW6WrfuGJP8AqwnxxEh8e51/RMQr/wDgJ9tqtiPbOvEDmUOlHOj4asnixo5T7RUNvbNcK7IoXqah5telrc7nt6nxnuMy6i3dJXy29DAxq5lqZsjOMoUZSumpLXzEb9nb7st+kt+xqetL+uaXccj7vnJ6w/dPu+cDP9JP7Kp/t/qj9JP7J/8Ab8GmnWf5T7vnJzH7vqR8IGX6Uf2b+g+cg4v/APN/QfOb2PP0+ckLA53+Jt+7V/SmPxeVfpWoNsFiG8jhh/yrCdSIHJPS1b9wxP8ANhOJ42rzz10q0MKxFJq2KfPUy07H657sO22UBF0UMbHKo3Ok70QONg8c9NVRsPXIUBc5WnfQWu1nM964skXFNz5ZP6p6pm1EE32PMaevOBjTzO4ZlKqoNg2W5Y6ZuyToBcDX7RmdOq2dm6p9Qqr3BotzfVtNWO/KemzjiD56H1Hyk9YeKn2EGBl+kt+xqetP+uP0lv2NT1pf1zXrP8re75yc5+6fbb5wMKOZmzspUBcqqbFtTdiQpI4LbXnzmVKqwZ2NJ7MRY9jugC1xmvvmPtns18B75IX2+cDmY3F1X+rpUXBaymq2VURSe03ezMwF7ADU2vYXIw6bqG9GklCq6B0qOyKMqrSOdBdiLkuiaC9he9tL9yIHO/xRv3av/Kn9c51TG1KmIVmwmIFOiCUuKRz1XGXOAKlwFQuutr9YdNAT9FEClCpmVWsVzANlYWYXF7MOB8JE0iAiJF4ExEQERKq1yfDT3X+MC0SrtYE8heSpgTERAREQEREBERAREQESrtYX/OuktAREgmBMSJMBERARKhtT4QXF7XF+V4FoiIFajWH53MlRaZ1vs/xD8DNYFSt9yfZpKGkR3WPkdR75rECBfjM6W7fxf9RNZlS3b+L/AKiBoxsNdpWmgGwt4SMT3G8j+E0gVLagc/hJvM2748m/ETQiBMTCqMvaBNuIJJ09vGbwIvJmQuGOmhtY/AyzUwd9YF5BNpSipFxwvpx05esV+63kfwgXzaXkyF2lSh+8fdaBFQX0HAqffeaTGulrHjdRfmMw35zVhf8ANoAmVp7XO51/tK4jRD5TWBUi8o1LkxB87+4zWIGdKoTcHvDf4ES7Na3jpMyO2P4T+Il3QHeBCLa/ib+4D4S1pnQ+1vo3HXgJcL5+pgWiIgZ10JGm41HmNZam4YXH58JaYtTIN147qdj8jA2kEzMVhxBHmPiNJYVBwufZAvMqW7fxf9RNBMlNmNwdTcG1+AHwgWxPcbyP4TSUqrdSOYIim9xsQeIIgVbvjyb8RNZk3fHk34iTUYg3tccQNx4+MBXFxbnpNJQVAefofjLCBVDe58SPTSSQedpmLqTpdSb6bg8dOUuKgPP0IgRSvdtb66ekYjut5H8JDOQRp2fDUg+PhLVBdSOYIgWXaTM6T3GxB4giaQMsRt/qX/kJrKVkuCBvw8+EqtbmCDysT7xAu63BHPSUw73FjuND8/bNFN5nUp63Bs3uI5GBrEyFb7wI949RLCqPyDAlV48ZaQJMDKju38XwE1mKGxYEHU3BtpsPlNoCIiAiIgIiICIiAiIgZVDZlvyI9unymsgi+8kQEREBERAREQEREBERAREQEREBERAREQEREDmYvp2lTqGm2bMAWOgtlC5s177WD/8ArflMaf0losVAD3dgq3A1a+Ujfg1lPIsBOuUB3A5befzPrHVjkPTmb/jA8FbpVQ4QKT2xTvcW1Um4AN9LAagb6XmCfSKkVDZXsQTspsBT6wXs3FTpb22nVFJd8ovpwHDb0lKeEpqFUIoCiyiw0HhA51TpwAN9U+dQ5ykpugqEAkNa56t9r2trwv6cR0mqHKVYmy7FO8zZQouw1vx28Z6zSW98ovrrYcd/Ww9JDUFO6qbgg3A2JuR5Xgc8dNoe6jkEXVuyASULgd6+trbbzdccc1sh/WGluOFMvm9trW8Z68g5D0k5Ry8fbA4a/SIWBNOwsxY3PZsgdd1F73tw1BtebUumWa1qYvZrguRlKu6dq66KStgdyTopsbdQUVFuyNL20Gl97cryn6LT+4ugyjsju8vLU6QGCxHWU1e1syhrcrjabSFFtBtykwEREBERAREQEREBObjumEpVMjg2y583DRarEW55aTH15TpSCo5fn8kyXPk3oumX3pn6PC/SWlMqpOdmU3v2cps18oa9iD4eM87/AEhpC91qaBTbLfvAMALHfKwPt56TrBRyGmglTSU7qOWw2HCSzV1b06uy89P19eTx4vpRab5SCdA2m9itVtF4/qj6yML0xSqZ7XARQ7MR2bFQ24OtgRPcyA7gHS23A7iBTHIbW24coxU3dnjwuf7cql06pAJRhcC6kjMGJdcpB03Te9tb7QfpFR17xIVWsF4Nltb+dP515zqmmDwGu+kFByHLaTGrq1v7HP8AG8/h5MD0ktVmCg2VVa5sL5r6Zdxa3GJ61QDYAeXhtE1M+blrum33Z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6" name="Picture 12" descr="http://d494431a66aaeb069370-1aa99dd12637619f53677fe2ae88b5cd.r25.cf2.rackcdn.com/aceb73d46495714baa899d6b704ae27b-9442b943c7bba992c518c7eff481c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27" y="2215166"/>
            <a:ext cx="2136255" cy="364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2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TEMP\auto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1" y="533400"/>
            <a:ext cx="5348288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6800045" y="533400"/>
            <a:ext cx="44947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8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arrived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l-SI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sl-SI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sl-SI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nobles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peasants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betrayed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emperor's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nobles'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came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defeated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peasants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39075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211</TotalTime>
  <Words>381</Words>
  <Application>Microsoft Office PowerPoint</Application>
  <PresentationFormat>Širokozaslonsko</PresentationFormat>
  <Paragraphs>45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KMEČKI UPOR</dc:title>
  <dc:creator>Andreja Polanšek</dc:creator>
  <cp:lastModifiedBy>Andreja Polanšek</cp:lastModifiedBy>
  <cp:revision>28</cp:revision>
  <dcterms:created xsi:type="dcterms:W3CDTF">2016-03-26T19:22:29Z</dcterms:created>
  <dcterms:modified xsi:type="dcterms:W3CDTF">2016-04-30T08:10:49Z</dcterms:modified>
</cp:coreProperties>
</file>